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DAC9"/>
    <a:srgbClr val="EE96A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75ADF-409F-458B-B547-1D51F8402CA9}" type="doc">
      <dgm:prSet loTypeId="urn:microsoft.com/office/officeart/2005/8/layout/radial6" loCatId="relationship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02F089-4874-41E7-962E-8AE7E333C0D6}">
      <dgm:prSet phldrT="[Text]" custT="1"/>
      <dgm:spPr/>
      <dgm:t>
        <a:bodyPr/>
        <a:lstStyle/>
        <a:p>
          <a:r>
            <a:rPr lang="en-US" sz="3200" b="1" cap="none" spc="0" dirty="0" err="1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InTune</a:t>
          </a:r>
          <a:endParaRPr lang="en-US" sz="3200" b="1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4D86899B-9EB4-4751-86CD-51516226CDA8}" type="parTrans" cxnId="{8017BABF-F09A-49F1-9E7A-23AD538C2B1E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FDC87447-D590-4C2D-9022-43294EAA832B}" type="sibTrans" cxnId="{8017BABF-F09A-49F1-9E7A-23AD538C2B1E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8477F1CE-76CC-4B49-ACCD-14BD26CA3AC3}">
      <dgm:prSet phldrT="[Text]" custT="1"/>
      <dgm:spPr/>
      <dgm:t>
        <a:bodyPr/>
        <a:lstStyle/>
        <a:p>
          <a:r>
            <a:rPr lang="en-US" sz="2000" b="1" cap="none" spc="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Easy Music Playing</a:t>
          </a:r>
          <a:endParaRPr lang="en-US" sz="2000" b="1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7212D5FF-54CD-4F3F-A75F-86A58D9958C2}" type="parTrans" cxnId="{170586B6-B511-437C-9728-14CE53210F4C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E0DE33D9-36AD-4007-88FC-F27EFE8F5B81}" type="sibTrans" cxnId="{170586B6-B511-437C-9728-14CE53210F4C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D1F18BE5-C17D-4A7D-A616-954396D3D9A7}">
      <dgm:prSet phldrT="[Text]" custT="1"/>
      <dgm:spPr/>
      <dgm:t>
        <a:bodyPr/>
        <a:lstStyle/>
        <a:p>
          <a:r>
            <a:rPr lang="en-US" sz="2400" b="1" cap="none" spc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User</a:t>
          </a:r>
        </a:p>
        <a:p>
          <a:r>
            <a:rPr lang="en-US" sz="2400" b="1" cap="none" spc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names</a:t>
          </a:r>
          <a:endParaRPr lang="en-US" sz="1600" b="1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0E7989FC-41D7-456F-A3A7-44CDE5BEEAD6}" type="parTrans" cxnId="{49DDB19A-42CB-4212-82C7-65F308DB5A47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BCF5A474-1F14-47EF-B7AB-0AE718102979}" type="sibTrans" cxnId="{49DDB19A-42CB-4212-82C7-65F308DB5A47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C09AC6D9-C39A-4643-B333-EC4BDF26854C}">
      <dgm:prSet phldrT="[Text]" custT="1"/>
      <dgm:spPr/>
      <dgm:t>
        <a:bodyPr/>
        <a:lstStyle/>
        <a:p>
          <a:r>
            <a:rPr lang="en-US" sz="2000" b="1" cap="none" spc="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Multiple Genre Pages</a:t>
          </a:r>
          <a:endParaRPr lang="en-US" sz="2000" b="1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DFEB364E-9CCD-4865-A507-CCFACEA78F80}" type="parTrans" cxnId="{01F48DF1-3D3E-4355-AE86-EEDE69C4462F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10BBB0D9-92D7-4BC8-A03D-1C9A07A67C1F}" type="sibTrans" cxnId="{01F48DF1-3D3E-4355-AE86-EEDE69C4462F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515EBA3E-4F88-4562-A21E-367A768FB570}">
      <dgm:prSet phldrT="[Text]" custT="1"/>
      <dgm:spPr/>
      <dgm:t>
        <a:bodyPr/>
        <a:lstStyle/>
        <a:p>
          <a:r>
            <a:rPr lang="en-US" sz="3200" b="1" cap="none" spc="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Live Chat</a:t>
          </a:r>
          <a:endParaRPr lang="en-US" sz="3200" b="1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CA9BFB85-F951-4430-97E5-2520B384E328}" type="parTrans" cxnId="{65F4B1C8-491F-4F1C-BA48-5B925E035D3B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4E4F82A5-F0CB-474C-9662-C78C738C694C}" type="sibTrans" cxnId="{65F4B1C8-491F-4F1C-BA48-5B925E035D3B}">
      <dgm:prSet/>
      <dgm:spPr/>
      <dgm:t>
        <a:bodyPr/>
        <a:lstStyle/>
        <a:p>
          <a:endParaRPr lang="en-US" sz="2000" b="1" cap="none" spc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gm:t>
    </dgm:pt>
    <dgm:pt modelId="{5381C5A1-6020-46CE-A8CE-C5D137249560}" type="pres">
      <dgm:prSet presAssocID="{4B275ADF-409F-458B-B547-1D51F8402CA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65CDB97-1E49-47E2-95C0-50836690F996}" type="pres">
      <dgm:prSet presAssocID="{9402F089-4874-41E7-962E-8AE7E333C0D6}" presName="centerShape" presStyleLbl="node0" presStyleIdx="0" presStyleCnt="1"/>
      <dgm:spPr/>
    </dgm:pt>
    <dgm:pt modelId="{13C5B229-61B2-4BA3-85D3-170C8EE8BE0A}" type="pres">
      <dgm:prSet presAssocID="{8477F1CE-76CC-4B49-ACCD-14BD26CA3AC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7719BB-2831-4E5A-9488-5B6E2C2FA40B}" type="pres">
      <dgm:prSet presAssocID="{8477F1CE-76CC-4B49-ACCD-14BD26CA3AC3}" presName="dummy" presStyleCnt="0"/>
      <dgm:spPr/>
    </dgm:pt>
    <dgm:pt modelId="{8C7DF768-EFF9-4967-9DE7-AE7DE7C6B234}" type="pres">
      <dgm:prSet presAssocID="{E0DE33D9-36AD-4007-88FC-F27EFE8F5B81}" presName="sibTrans" presStyleLbl="sibTrans2D1" presStyleIdx="0" presStyleCnt="4"/>
      <dgm:spPr/>
    </dgm:pt>
    <dgm:pt modelId="{8C89FB73-9FA2-45FA-A7D1-6CEE1E78986D}" type="pres">
      <dgm:prSet presAssocID="{D1F18BE5-C17D-4A7D-A616-954396D3D9A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81DEA0-8DB0-4E1A-93E6-18D3D31547FE}" type="pres">
      <dgm:prSet presAssocID="{D1F18BE5-C17D-4A7D-A616-954396D3D9A7}" presName="dummy" presStyleCnt="0"/>
      <dgm:spPr/>
    </dgm:pt>
    <dgm:pt modelId="{67F7A529-3DE9-4C53-9044-36703FCBFF44}" type="pres">
      <dgm:prSet presAssocID="{BCF5A474-1F14-47EF-B7AB-0AE718102979}" presName="sibTrans" presStyleLbl="sibTrans2D1" presStyleIdx="1" presStyleCnt="4"/>
      <dgm:spPr/>
    </dgm:pt>
    <dgm:pt modelId="{96BC7E90-2335-43BE-A2A5-6757EE8C87F4}" type="pres">
      <dgm:prSet presAssocID="{C09AC6D9-C39A-4643-B333-EC4BDF26854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DDF05-4EEF-40D0-B7B9-C7CA21309B18}" type="pres">
      <dgm:prSet presAssocID="{C09AC6D9-C39A-4643-B333-EC4BDF26854C}" presName="dummy" presStyleCnt="0"/>
      <dgm:spPr/>
    </dgm:pt>
    <dgm:pt modelId="{3751FDE4-6715-4EE3-AB0E-AA3FF7A99711}" type="pres">
      <dgm:prSet presAssocID="{10BBB0D9-92D7-4BC8-A03D-1C9A07A67C1F}" presName="sibTrans" presStyleLbl="sibTrans2D1" presStyleIdx="2" presStyleCnt="4"/>
      <dgm:spPr/>
    </dgm:pt>
    <dgm:pt modelId="{6B04D438-498D-4F67-9067-63573A904FFF}" type="pres">
      <dgm:prSet presAssocID="{515EBA3E-4F88-4562-A21E-367A768FB5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0C6D35-EFBB-42C8-900D-C9DC7CC30826}" type="pres">
      <dgm:prSet presAssocID="{515EBA3E-4F88-4562-A21E-367A768FB570}" presName="dummy" presStyleCnt="0"/>
      <dgm:spPr/>
    </dgm:pt>
    <dgm:pt modelId="{3B5E3BA9-2E2C-48F3-8BFA-73CAE22EE6B9}" type="pres">
      <dgm:prSet presAssocID="{4E4F82A5-F0CB-474C-9662-C78C738C694C}" presName="sibTrans" presStyleLbl="sibTrans2D1" presStyleIdx="3" presStyleCnt="4"/>
      <dgm:spPr/>
    </dgm:pt>
  </dgm:ptLst>
  <dgm:cxnLst>
    <dgm:cxn modelId="{D105DFCF-C01E-4DC0-824D-E6CEFB76464F}" type="presOf" srcId="{C09AC6D9-C39A-4643-B333-EC4BDF26854C}" destId="{96BC7E90-2335-43BE-A2A5-6757EE8C87F4}" srcOrd="0" destOrd="0" presId="urn:microsoft.com/office/officeart/2005/8/layout/radial6"/>
    <dgm:cxn modelId="{62052599-D4D3-4296-99B3-C28417A08E84}" type="presOf" srcId="{BCF5A474-1F14-47EF-B7AB-0AE718102979}" destId="{67F7A529-3DE9-4C53-9044-36703FCBFF44}" srcOrd="0" destOrd="0" presId="urn:microsoft.com/office/officeart/2005/8/layout/radial6"/>
    <dgm:cxn modelId="{8017BABF-F09A-49F1-9E7A-23AD538C2B1E}" srcId="{4B275ADF-409F-458B-B547-1D51F8402CA9}" destId="{9402F089-4874-41E7-962E-8AE7E333C0D6}" srcOrd="0" destOrd="0" parTransId="{4D86899B-9EB4-4751-86CD-51516226CDA8}" sibTransId="{FDC87447-D590-4C2D-9022-43294EAA832B}"/>
    <dgm:cxn modelId="{AF346FAD-39CC-4F8F-8D4B-7877DF7EEF08}" type="presOf" srcId="{E0DE33D9-36AD-4007-88FC-F27EFE8F5B81}" destId="{8C7DF768-EFF9-4967-9DE7-AE7DE7C6B234}" srcOrd="0" destOrd="0" presId="urn:microsoft.com/office/officeart/2005/8/layout/radial6"/>
    <dgm:cxn modelId="{170586B6-B511-437C-9728-14CE53210F4C}" srcId="{9402F089-4874-41E7-962E-8AE7E333C0D6}" destId="{8477F1CE-76CC-4B49-ACCD-14BD26CA3AC3}" srcOrd="0" destOrd="0" parTransId="{7212D5FF-54CD-4F3F-A75F-86A58D9958C2}" sibTransId="{E0DE33D9-36AD-4007-88FC-F27EFE8F5B81}"/>
    <dgm:cxn modelId="{79D845FB-86C3-4F8E-8FE8-3E404776C0A0}" type="presOf" srcId="{10BBB0D9-92D7-4BC8-A03D-1C9A07A67C1F}" destId="{3751FDE4-6715-4EE3-AB0E-AA3FF7A99711}" srcOrd="0" destOrd="0" presId="urn:microsoft.com/office/officeart/2005/8/layout/radial6"/>
    <dgm:cxn modelId="{F4AD4F8A-9321-459C-A629-FB470D8FC117}" type="presOf" srcId="{4B275ADF-409F-458B-B547-1D51F8402CA9}" destId="{5381C5A1-6020-46CE-A8CE-C5D137249560}" srcOrd="0" destOrd="0" presId="urn:microsoft.com/office/officeart/2005/8/layout/radial6"/>
    <dgm:cxn modelId="{B8C16B97-099C-47BD-B7DC-185A03C34CC8}" type="presOf" srcId="{4E4F82A5-F0CB-474C-9662-C78C738C694C}" destId="{3B5E3BA9-2E2C-48F3-8BFA-73CAE22EE6B9}" srcOrd="0" destOrd="0" presId="urn:microsoft.com/office/officeart/2005/8/layout/radial6"/>
    <dgm:cxn modelId="{65F4B1C8-491F-4F1C-BA48-5B925E035D3B}" srcId="{9402F089-4874-41E7-962E-8AE7E333C0D6}" destId="{515EBA3E-4F88-4562-A21E-367A768FB570}" srcOrd="3" destOrd="0" parTransId="{CA9BFB85-F951-4430-97E5-2520B384E328}" sibTransId="{4E4F82A5-F0CB-474C-9662-C78C738C694C}"/>
    <dgm:cxn modelId="{49DDB19A-42CB-4212-82C7-65F308DB5A47}" srcId="{9402F089-4874-41E7-962E-8AE7E333C0D6}" destId="{D1F18BE5-C17D-4A7D-A616-954396D3D9A7}" srcOrd="1" destOrd="0" parTransId="{0E7989FC-41D7-456F-A3A7-44CDE5BEEAD6}" sibTransId="{BCF5A474-1F14-47EF-B7AB-0AE718102979}"/>
    <dgm:cxn modelId="{A90CFD46-F6AA-4EDB-9FA0-14BB80D6A22C}" type="presOf" srcId="{8477F1CE-76CC-4B49-ACCD-14BD26CA3AC3}" destId="{13C5B229-61B2-4BA3-85D3-170C8EE8BE0A}" srcOrd="0" destOrd="0" presId="urn:microsoft.com/office/officeart/2005/8/layout/radial6"/>
    <dgm:cxn modelId="{01F48DF1-3D3E-4355-AE86-EEDE69C4462F}" srcId="{9402F089-4874-41E7-962E-8AE7E333C0D6}" destId="{C09AC6D9-C39A-4643-B333-EC4BDF26854C}" srcOrd="2" destOrd="0" parTransId="{DFEB364E-9CCD-4865-A507-CCFACEA78F80}" sibTransId="{10BBB0D9-92D7-4BC8-A03D-1C9A07A67C1F}"/>
    <dgm:cxn modelId="{DBC25A96-AB1A-4CBB-9CA0-F37DB05D5BA3}" type="presOf" srcId="{515EBA3E-4F88-4562-A21E-367A768FB570}" destId="{6B04D438-498D-4F67-9067-63573A904FFF}" srcOrd="0" destOrd="0" presId="urn:microsoft.com/office/officeart/2005/8/layout/radial6"/>
    <dgm:cxn modelId="{5804523F-4BCC-4973-9877-E4A89A1D2319}" type="presOf" srcId="{9402F089-4874-41E7-962E-8AE7E333C0D6}" destId="{265CDB97-1E49-47E2-95C0-50836690F996}" srcOrd="0" destOrd="0" presId="urn:microsoft.com/office/officeart/2005/8/layout/radial6"/>
    <dgm:cxn modelId="{A58C30FC-A88D-4640-9485-86729B3A833F}" type="presOf" srcId="{D1F18BE5-C17D-4A7D-A616-954396D3D9A7}" destId="{8C89FB73-9FA2-45FA-A7D1-6CEE1E78986D}" srcOrd="0" destOrd="0" presId="urn:microsoft.com/office/officeart/2005/8/layout/radial6"/>
    <dgm:cxn modelId="{3FC1A416-B60D-4CCD-9F3E-39CC049EC08B}" type="presParOf" srcId="{5381C5A1-6020-46CE-A8CE-C5D137249560}" destId="{265CDB97-1E49-47E2-95C0-50836690F996}" srcOrd="0" destOrd="0" presId="urn:microsoft.com/office/officeart/2005/8/layout/radial6"/>
    <dgm:cxn modelId="{AF8B0BCB-73AC-4A71-8C03-3E8CE5A89F20}" type="presParOf" srcId="{5381C5A1-6020-46CE-A8CE-C5D137249560}" destId="{13C5B229-61B2-4BA3-85D3-170C8EE8BE0A}" srcOrd="1" destOrd="0" presId="urn:microsoft.com/office/officeart/2005/8/layout/radial6"/>
    <dgm:cxn modelId="{98959433-5107-4E19-9640-F1B4FE9B5831}" type="presParOf" srcId="{5381C5A1-6020-46CE-A8CE-C5D137249560}" destId="{117719BB-2831-4E5A-9488-5B6E2C2FA40B}" srcOrd="2" destOrd="0" presId="urn:microsoft.com/office/officeart/2005/8/layout/radial6"/>
    <dgm:cxn modelId="{15DD9123-832D-4FA2-B257-4EB757610711}" type="presParOf" srcId="{5381C5A1-6020-46CE-A8CE-C5D137249560}" destId="{8C7DF768-EFF9-4967-9DE7-AE7DE7C6B234}" srcOrd="3" destOrd="0" presId="urn:microsoft.com/office/officeart/2005/8/layout/radial6"/>
    <dgm:cxn modelId="{AB8A323D-BDD7-477A-A777-0C855D2CAB49}" type="presParOf" srcId="{5381C5A1-6020-46CE-A8CE-C5D137249560}" destId="{8C89FB73-9FA2-45FA-A7D1-6CEE1E78986D}" srcOrd="4" destOrd="0" presId="urn:microsoft.com/office/officeart/2005/8/layout/radial6"/>
    <dgm:cxn modelId="{8BB65B90-12B2-4070-921E-CBA769103A7C}" type="presParOf" srcId="{5381C5A1-6020-46CE-A8CE-C5D137249560}" destId="{8281DEA0-8DB0-4E1A-93E6-18D3D31547FE}" srcOrd="5" destOrd="0" presId="urn:microsoft.com/office/officeart/2005/8/layout/radial6"/>
    <dgm:cxn modelId="{D60045B4-2AC8-4569-A1EC-8EB7E5ED2D6B}" type="presParOf" srcId="{5381C5A1-6020-46CE-A8CE-C5D137249560}" destId="{67F7A529-3DE9-4C53-9044-36703FCBFF44}" srcOrd="6" destOrd="0" presId="urn:microsoft.com/office/officeart/2005/8/layout/radial6"/>
    <dgm:cxn modelId="{2442C19D-12B3-4FCA-9020-46475AC11572}" type="presParOf" srcId="{5381C5A1-6020-46CE-A8CE-C5D137249560}" destId="{96BC7E90-2335-43BE-A2A5-6757EE8C87F4}" srcOrd="7" destOrd="0" presId="urn:microsoft.com/office/officeart/2005/8/layout/radial6"/>
    <dgm:cxn modelId="{AEB52AC1-093C-4746-BFF4-37D021DE8591}" type="presParOf" srcId="{5381C5A1-6020-46CE-A8CE-C5D137249560}" destId="{1D5DDF05-4EEF-40D0-B7B9-C7CA21309B18}" srcOrd="8" destOrd="0" presId="urn:microsoft.com/office/officeart/2005/8/layout/radial6"/>
    <dgm:cxn modelId="{FA7CF3D8-5546-4182-AD98-28F5772A8B17}" type="presParOf" srcId="{5381C5A1-6020-46CE-A8CE-C5D137249560}" destId="{3751FDE4-6715-4EE3-AB0E-AA3FF7A99711}" srcOrd="9" destOrd="0" presId="urn:microsoft.com/office/officeart/2005/8/layout/radial6"/>
    <dgm:cxn modelId="{3A12A24B-EAD9-4C10-9E19-65048992CEAD}" type="presParOf" srcId="{5381C5A1-6020-46CE-A8CE-C5D137249560}" destId="{6B04D438-498D-4F67-9067-63573A904FFF}" srcOrd="10" destOrd="0" presId="urn:microsoft.com/office/officeart/2005/8/layout/radial6"/>
    <dgm:cxn modelId="{C83F49A3-4025-4AFA-A7EC-CDF0722B4FC2}" type="presParOf" srcId="{5381C5A1-6020-46CE-A8CE-C5D137249560}" destId="{DC0C6D35-EFBB-42C8-900D-C9DC7CC30826}" srcOrd="11" destOrd="0" presId="urn:microsoft.com/office/officeart/2005/8/layout/radial6"/>
    <dgm:cxn modelId="{BF9D20F7-FE4A-49A8-B1E2-8D6B42BD6418}" type="presParOf" srcId="{5381C5A1-6020-46CE-A8CE-C5D137249560}" destId="{3B5E3BA9-2E2C-48F3-8BFA-73CAE22EE6B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E3BA9-2E2C-48F3-8BFA-73CAE22EE6B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51FDE4-6715-4EE3-AB0E-AA3FF7A99711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F7A529-3DE9-4C53-9044-36703FCBFF44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7DF768-EFF9-4967-9DE7-AE7DE7C6B234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5CDB97-1E49-47E2-95C0-50836690F996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cap="none" spc="0" dirty="0" err="1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InTune</a:t>
          </a:r>
          <a:endParaRPr lang="en-US" sz="3200" b="1" kern="1200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sp:txBody>
      <dsp:txXfrm>
        <a:off x="3385569" y="2030903"/>
        <a:ext cx="1356860" cy="1356860"/>
      </dsp:txXfrm>
    </dsp:sp>
    <dsp:sp modelId="{13C5B229-61B2-4BA3-85D3-170C8EE8BE0A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Easy Music Playing</a:t>
          </a:r>
          <a:endParaRPr lang="en-US" sz="2000" b="1" kern="1200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sp:txBody>
      <dsp:txXfrm>
        <a:off x="3589098" y="199168"/>
        <a:ext cx="949803" cy="949803"/>
      </dsp:txXfrm>
    </dsp:sp>
    <dsp:sp modelId="{8C89FB73-9FA2-45FA-A7D1-6CEE1E78986D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User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names</a:t>
          </a:r>
          <a:endParaRPr lang="en-US" sz="1600" b="1" kern="1200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sp:txBody>
      <dsp:txXfrm>
        <a:off x="5624361" y="2234431"/>
        <a:ext cx="949803" cy="949803"/>
      </dsp:txXfrm>
    </dsp:sp>
    <dsp:sp modelId="{96BC7E90-2335-43BE-A2A5-6757EE8C87F4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Multiple Genre Pages</a:t>
          </a:r>
          <a:endParaRPr lang="en-US" sz="2000" b="1" kern="1200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sp:txBody>
      <dsp:txXfrm>
        <a:off x="3589098" y="4269695"/>
        <a:ext cx="949803" cy="949803"/>
      </dsp:txXfrm>
    </dsp:sp>
    <dsp:sp modelId="{6B04D438-498D-4F67-9067-63573A904FFF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cap="none" spc="0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rPr>
            <a:t>Live Chat</a:t>
          </a:r>
          <a:endParaRPr lang="en-US" sz="3200" b="1" kern="1200" cap="none" spc="0" dirty="0">
            <a:ln/>
            <a:pattFill prst="dkUpDiag">
              <a:fgClr>
                <a:schemeClr val="bg1">
                  <a:lumMod val="50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effectLst>
              <a:outerShdw blurRad="38100" dist="19050" dir="2700000" algn="tl" rotWithShape="0">
                <a:schemeClr val="dk1">
                  <a:lumMod val="50000"/>
                  <a:alpha val="40000"/>
                </a:schemeClr>
              </a:outerShdw>
            </a:effectLst>
          </a:endParaRPr>
        </a:p>
      </dsp:txBody>
      <dsp:txXfrm>
        <a:off x="1553834" y="2234431"/>
        <a:ext cx="949803" cy="94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3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8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4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0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9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0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9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7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4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FD274-840B-4B49-9D68-B59A2FBA2141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E809-A7F6-4DEA-99C7-4155E8CE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6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4599" y="3064934"/>
            <a:ext cx="9144000" cy="15425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Y1-2024-25-G182</a:t>
            </a:r>
            <a:br>
              <a:rPr lang="en-US" dirty="0" smtClean="0"/>
            </a:br>
            <a:r>
              <a:rPr lang="en-US" dirty="0" smtClean="0"/>
              <a:t>Mini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4883369"/>
            <a:ext cx="3943348" cy="188149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dirty="0" smtClean="0"/>
              <a:t>Team Members:</a:t>
            </a:r>
          </a:p>
          <a:p>
            <a:pPr algn="l"/>
            <a:r>
              <a:rPr lang="en-US" dirty="0" smtClean="0"/>
              <a:t>2401420015 </a:t>
            </a:r>
            <a:r>
              <a:rPr lang="en-US" dirty="0" err="1" smtClean="0"/>
              <a:t>Uday</a:t>
            </a:r>
            <a:r>
              <a:rPr lang="en-US" dirty="0" smtClean="0"/>
              <a:t> </a:t>
            </a:r>
            <a:r>
              <a:rPr lang="en-US" dirty="0" err="1" smtClean="0"/>
              <a:t>Kandpal</a:t>
            </a:r>
            <a:r>
              <a:rPr lang="en-US" dirty="0" smtClean="0"/>
              <a:t> (Leader)</a:t>
            </a:r>
          </a:p>
          <a:p>
            <a:pPr algn="l"/>
            <a:r>
              <a:rPr lang="en-US" dirty="0" smtClean="0"/>
              <a:t>2401420020 Abhishek Thakur</a:t>
            </a:r>
          </a:p>
          <a:p>
            <a:pPr algn="l"/>
            <a:r>
              <a:rPr lang="en-US" dirty="0" smtClean="0"/>
              <a:t>2401420027 </a:t>
            </a:r>
            <a:r>
              <a:rPr lang="en-US" dirty="0" err="1" smtClean="0"/>
              <a:t>Yash</a:t>
            </a:r>
            <a:r>
              <a:rPr lang="en-US" dirty="0" smtClean="0"/>
              <a:t> Tiwari</a:t>
            </a:r>
          </a:p>
          <a:p>
            <a:pPr algn="l"/>
            <a:r>
              <a:rPr lang="en-US" dirty="0" smtClean="0"/>
              <a:t>2401420014 </a:t>
            </a:r>
            <a:r>
              <a:rPr lang="en-US" dirty="0" err="1" smtClean="0"/>
              <a:t>Sourabh</a:t>
            </a:r>
            <a:r>
              <a:rPr lang="en-US" dirty="0" smtClean="0"/>
              <a:t> Suman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68267" y="5579533"/>
            <a:ext cx="362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Mentored by:</a:t>
            </a:r>
          </a:p>
          <a:p>
            <a:r>
              <a:rPr lang="en-US" dirty="0" smtClean="0"/>
              <a:t>Ms. Monika </a:t>
            </a:r>
            <a:r>
              <a:rPr lang="en-US" dirty="0" err="1" smtClean="0"/>
              <a:t>Khatkar</a:t>
            </a:r>
            <a:endParaRPr lang="en-US" dirty="0"/>
          </a:p>
        </p:txBody>
      </p:sp>
      <p:pic>
        <p:nvPicPr>
          <p:cNvPr id="1027" name="Picture 3" descr="K.R. Mangalam University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23" y="217206"/>
            <a:ext cx="2584752" cy="258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whatsapp-audio-2025-05-07-at-200156_cobW7eV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1" y="87193"/>
            <a:ext cx="260026" cy="2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098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03687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Scheme:</a:t>
            </a:r>
            <a:endParaRPr lang="en-US" sz="8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50" y="1690688"/>
            <a:ext cx="4337383" cy="43916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5453" b="25453"/>
          <a:stretch/>
        </p:blipFill>
        <p:spPr>
          <a:xfrm>
            <a:off x="5475326" y="1690688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214" r="2214"/>
          <a:stretch/>
        </p:blipFill>
        <p:spPr>
          <a:xfrm>
            <a:off x="7022119" y="1687368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209" b="1209"/>
          <a:stretch/>
        </p:blipFill>
        <p:spPr>
          <a:xfrm>
            <a:off x="8568912" y="5167926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754" b="3754"/>
          <a:stretch/>
        </p:blipFill>
        <p:spPr>
          <a:xfrm>
            <a:off x="10115705" y="1687368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731" r="5731"/>
          <a:stretch/>
        </p:blipFill>
        <p:spPr>
          <a:xfrm flipH="1">
            <a:off x="5475326" y="3429307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6799" r="6799"/>
          <a:stretch/>
        </p:blipFill>
        <p:spPr>
          <a:xfrm>
            <a:off x="8568912" y="1687368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4199" r="4199"/>
          <a:stretch/>
        </p:blipFill>
        <p:spPr>
          <a:xfrm>
            <a:off x="7022119" y="3427647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1216" r="1216"/>
          <a:stretch/>
        </p:blipFill>
        <p:spPr>
          <a:xfrm>
            <a:off x="10115705" y="3429307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l="8043" r="8043"/>
          <a:stretch/>
        </p:blipFill>
        <p:spPr>
          <a:xfrm>
            <a:off x="5475326" y="5167926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/>
          <a:srcRect l="7154" r="7154"/>
          <a:stretch/>
        </p:blipFill>
        <p:spPr>
          <a:xfrm>
            <a:off x="7022119" y="5167926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/>
          <a:srcRect l="388" r="388"/>
          <a:stretch/>
        </p:blipFill>
        <p:spPr>
          <a:xfrm>
            <a:off x="8568912" y="3427647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/>
          <a:srcRect l="388" r="388"/>
          <a:stretch/>
        </p:blipFill>
        <p:spPr>
          <a:xfrm>
            <a:off x="10115705" y="5167926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39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33" y="194733"/>
            <a:ext cx="4267200" cy="3369733"/>
          </a:xfrm>
        </p:spPr>
        <p:txBody>
          <a:bodyPr>
            <a:noAutofit/>
          </a:bodyPr>
          <a:lstStyle/>
          <a:p>
            <a:r>
              <a:rPr lang="en-US" sz="8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Analysis:</a:t>
            </a:r>
            <a:endParaRPr lang="en-US" sz="8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8" t="4530" r="7483" b="4699"/>
          <a:stretch/>
        </p:blipFill>
        <p:spPr>
          <a:xfrm>
            <a:off x="0" y="3564466"/>
            <a:ext cx="6231467" cy="310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02" r="8666"/>
          <a:stretch/>
        </p:blipFill>
        <p:spPr>
          <a:xfrm>
            <a:off x="6098583" y="4159249"/>
            <a:ext cx="5943600" cy="2512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136" y="534692"/>
            <a:ext cx="5092982" cy="241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3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66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72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Conclusion: Features of </a:t>
            </a:r>
            <a:r>
              <a:rPr lang="en-US" sz="72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InTune</a:t>
            </a:r>
            <a:endParaRPr lang="en-US" sz="7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805688207"/>
              </p:ext>
            </p:extLst>
          </p:nvPr>
        </p:nvGraphicFramePr>
        <p:xfrm>
          <a:off x="2032000" y="1354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049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" y="2074333"/>
            <a:ext cx="11956869" cy="2622023"/>
          </a:xfrm>
        </p:spPr>
        <p:txBody>
          <a:bodyPr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199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US" sz="199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2844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262466"/>
            <a:ext cx="6383865" cy="6383865"/>
          </a:xfrm>
          <a:prstGeom prst="rect">
            <a:avLst/>
          </a:prstGeom>
        </p:spPr>
      </p:pic>
      <p:pic>
        <p:nvPicPr>
          <p:cNvPr id="4100" name="Picture 4" descr="An Old Radio With Speakers PNG &amp; SVG Design For T-Shi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429" y="76200"/>
            <a:ext cx="2538412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68734" y="3124201"/>
            <a:ext cx="3208866" cy="33855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Languages Used:</a:t>
            </a:r>
          </a:p>
          <a:p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Javascript</a:t>
            </a:r>
            <a:endParaRPr lang="en-US" sz="28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JSON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061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129119"/>
            <a:ext cx="8703733" cy="1116542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Directory: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9" y="1398061"/>
            <a:ext cx="2481934" cy="529166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9144000" y="5799667"/>
            <a:ext cx="2878667" cy="973665"/>
          </a:xfrm>
          <a:prstGeom prst="wedgeRoundRectCallout">
            <a:avLst>
              <a:gd name="adj1" fmla="val -309349"/>
              <a:gd name="adj2" fmla="val 28878"/>
              <a:gd name="adj3" fmla="val 16667"/>
            </a:avLst>
          </a:prstGeom>
          <a:solidFill>
            <a:srgbClr val="EE96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618133" y="5963333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Backend: Flask and Socket.io</a:t>
            </a:r>
            <a:endParaRPr lang="en-US" dirty="0"/>
          </a:p>
        </p:txBody>
      </p:sp>
      <p:sp>
        <p:nvSpPr>
          <p:cNvPr id="10" name="Left-Up Arrow 9"/>
          <p:cNvSpPr/>
          <p:nvPr/>
        </p:nvSpPr>
        <p:spPr>
          <a:xfrm>
            <a:off x="2802467" y="2490944"/>
            <a:ext cx="5545672" cy="3866465"/>
          </a:xfrm>
          <a:prstGeom prst="leftUpArrow">
            <a:avLst>
              <a:gd name="adj1" fmla="val 4396"/>
              <a:gd name="adj2" fmla="val 7326"/>
              <a:gd name="adj3" fmla="val 0"/>
            </a:avLst>
          </a:prstGeom>
          <a:solidFill>
            <a:srgbClr val="82DAC9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25268" y="1870843"/>
            <a:ext cx="1244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HTML Templates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27400" y="4526139"/>
            <a:ext cx="863600" cy="1015663"/>
          </a:xfrm>
          <a:prstGeom prst="rect">
            <a:avLst/>
          </a:prstGeom>
          <a:solidFill>
            <a:srgbClr val="82DAC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Songs stored in local storage               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633136" y="3100738"/>
            <a:ext cx="2565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 </a:t>
            </a: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Front-end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27400" y="1748009"/>
            <a:ext cx="863600" cy="1200329"/>
          </a:xfrm>
          <a:prstGeom prst="rect">
            <a:avLst/>
          </a:prstGeom>
          <a:solidFill>
            <a:srgbClr val="82DAC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Playlist</a:t>
            </a:r>
          </a:p>
          <a:p>
            <a:r>
              <a:rPr lang="en-US" dirty="0" smtClean="0"/>
              <a:t>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34" y="169333"/>
            <a:ext cx="5808133" cy="1185333"/>
          </a:xfrm>
        </p:spPr>
        <p:txBody>
          <a:bodyPr>
            <a:normAutofit fontScale="90000"/>
          </a:bodyPr>
          <a:lstStyle/>
          <a:p>
            <a:r>
              <a:rPr lang="en-US" sz="13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  <a:endParaRPr lang="en-US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4" y="2269066"/>
            <a:ext cx="4400409" cy="1716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199" y="4721328"/>
            <a:ext cx="4550833" cy="2136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77" y="1903651"/>
            <a:ext cx="7042578" cy="24468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4" y="5422900"/>
            <a:ext cx="7282440" cy="7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8486" y="277018"/>
            <a:ext cx="2213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Live Chat Box:</a:t>
            </a:r>
            <a:endParaRPr lang="en-US" sz="4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96" y="640265"/>
            <a:ext cx="9513704" cy="41842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12" y="4946453"/>
            <a:ext cx="11531945" cy="1785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53" y="1661417"/>
            <a:ext cx="2141040" cy="1403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53" y="3259030"/>
            <a:ext cx="2141040" cy="1477093"/>
          </a:xfrm>
          <a:prstGeom prst="rect">
            <a:avLst/>
          </a:prstGeom>
        </p:spPr>
      </p:pic>
      <p:sp>
        <p:nvSpPr>
          <p:cNvPr id="16" name="Line Callout 1 15"/>
          <p:cNvSpPr/>
          <p:nvPr/>
        </p:nvSpPr>
        <p:spPr>
          <a:xfrm>
            <a:off x="8556170" y="362907"/>
            <a:ext cx="3200401" cy="883277"/>
          </a:xfrm>
          <a:prstGeom prst="borderCallout1">
            <a:avLst>
              <a:gd name="adj1" fmla="val 47342"/>
              <a:gd name="adj2" fmla="val 703"/>
              <a:gd name="adj3" fmla="val 76020"/>
              <a:gd name="adj4" fmla="val -15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381" y="453555"/>
            <a:ext cx="2977364" cy="7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069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8" y="365596"/>
            <a:ext cx="6444342" cy="69732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Usernames: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" y="5473058"/>
            <a:ext cx="3525409" cy="1236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660" y="5442211"/>
            <a:ext cx="3525409" cy="12581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99" y="5442211"/>
            <a:ext cx="3990990" cy="1336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38289"/>
            <a:ext cx="12180831" cy="38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50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47" y="0"/>
            <a:ext cx="8416153" cy="2189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692" y="2189120"/>
            <a:ext cx="3874308" cy="46688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357" y="-119204"/>
            <a:ext cx="3318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Genre Pages:</a:t>
            </a:r>
            <a:endParaRPr lang="en-US" sz="7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32" y="2189120"/>
            <a:ext cx="3982006" cy="27626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132" y="2189120"/>
            <a:ext cx="3997560" cy="27626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43" y="5268208"/>
            <a:ext cx="8042891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269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8868" y="2456796"/>
            <a:ext cx="8449732" cy="1546112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Socket.io usefulness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80" y="5535392"/>
            <a:ext cx="5305214" cy="88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" y="4430782"/>
            <a:ext cx="5358990" cy="2222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095" y="744726"/>
            <a:ext cx="6735972" cy="1284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52" y="1039113"/>
            <a:ext cx="4001058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0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48379"/>
            <a:ext cx="3641011" cy="6541573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Design:</a:t>
            </a:r>
            <a:endParaRPr lang="en-US" sz="8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010" y="213675"/>
            <a:ext cx="8246190" cy="65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6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363</TotalTime>
  <Words>92</Words>
  <Application>Microsoft Office PowerPoint</Application>
  <PresentationFormat>Widescreen</PresentationFormat>
  <Paragraphs>40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Y1-2024-25-G182 Mini Project</vt:lpstr>
      <vt:lpstr>PowerPoint Presentation</vt:lpstr>
      <vt:lpstr>Project Directory:</vt:lpstr>
      <vt:lpstr>Backend</vt:lpstr>
      <vt:lpstr>PowerPoint Presentation</vt:lpstr>
      <vt:lpstr>Usernames:</vt:lpstr>
      <vt:lpstr>PowerPoint Presentation</vt:lpstr>
      <vt:lpstr>Socket.io usefulness</vt:lpstr>
      <vt:lpstr>Front-end Design:</vt:lpstr>
      <vt:lpstr>Color Scheme:</vt:lpstr>
      <vt:lpstr>Data Analysis:</vt:lpstr>
      <vt:lpstr>Conclusion: Features of InTune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InTune</dc:title>
  <dc:creator>dell</dc:creator>
  <cp:lastModifiedBy>dell</cp:lastModifiedBy>
  <cp:revision>35</cp:revision>
  <dcterms:created xsi:type="dcterms:W3CDTF">2025-05-07T11:03:15Z</dcterms:created>
  <dcterms:modified xsi:type="dcterms:W3CDTF">2025-05-07T17:06:41Z</dcterms:modified>
</cp:coreProperties>
</file>